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6" r:id="rId8"/>
    <p:sldId id="267" r:id="rId9"/>
    <p:sldId id="263" r:id="rId10"/>
    <p:sldId id="264" r:id="rId11"/>
    <p:sldId id="262" r:id="rId12"/>
    <p:sldId id="265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874" autoAdjust="0"/>
  </p:normalViewPr>
  <p:slideViewPr>
    <p:cSldViewPr snapToGrid="0" snapToObjects="1">
      <p:cViewPr varScale="1">
        <p:scale>
          <a:sx n="135" d="100"/>
          <a:sy n="135" d="100"/>
        </p:scale>
        <p:origin x="-103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850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8568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669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33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376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778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27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55128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57071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8282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8715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5B6A9-CC85-4D49-A9A2-09BA485889CD}" type="datetimeFigureOut">
              <a:rPr lang="en-US" smtClean="0"/>
              <a:t>27/05/2014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6B184-1AAE-5D49-ACAE-740D9F4AEC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09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4" Type="http://schemas.openxmlformats.org/officeDocument/2006/relationships/image" Target="../media/image5.JPG"/><Relationship Id="rId5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3358537"/>
            <a:ext cx="7772400" cy="1470025"/>
          </a:xfrm>
        </p:spPr>
        <p:txBody>
          <a:bodyPr/>
          <a:lstStyle/>
          <a:p>
            <a:r>
              <a:rPr lang="en-US" dirty="0" smtClean="0"/>
              <a:t>Sliders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0427" y="4565817"/>
            <a:ext cx="8510613" cy="1752600"/>
          </a:xfrm>
        </p:spPr>
        <p:txBody>
          <a:bodyPr/>
          <a:lstStyle/>
          <a:p>
            <a:r>
              <a:rPr lang="en-US" dirty="0" smtClean="0"/>
              <a:t>“From </a:t>
            </a:r>
            <a:r>
              <a:rPr lang="en-US" dirty="0" smtClean="0"/>
              <a:t>a quick argument on qualitative </a:t>
            </a:r>
            <a:r>
              <a:rPr lang="en-US" dirty="0" smtClean="0"/>
              <a:t>evaluation</a:t>
            </a:r>
            <a:r>
              <a:rPr lang="en-US" dirty="0" smtClean="0"/>
              <a:t> </a:t>
            </a:r>
            <a:r>
              <a:rPr lang="en-US" dirty="0" smtClean="0"/>
              <a:t>to having your app featured by the </a:t>
            </a:r>
            <a:r>
              <a:rPr lang="en-US" dirty="0" smtClean="0"/>
              <a:t>Guardian”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@jasonbates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Shot 2014-05-27 at 15.21.32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2020" y="235692"/>
            <a:ext cx="1601072" cy="3469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3169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3628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4650"/>
            <a:ext cx="9144000" cy="60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2903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05-27 at 15.19.32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0817" r="-60817"/>
          <a:stretch>
            <a:fillRect/>
          </a:stretch>
        </p:blipFill>
        <p:spPr>
          <a:xfrm>
            <a:off x="-1019265" y="157130"/>
            <a:ext cx="11874737" cy="6530648"/>
          </a:xfrm>
        </p:spPr>
      </p:pic>
    </p:spTree>
    <p:extLst>
      <p:ext uri="{BB962C8B-B14F-4D97-AF65-F5344CB8AC3E}">
        <p14:creationId xmlns:p14="http://schemas.microsoft.com/office/powerpoint/2010/main" val="983080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did I learn?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243263" y="1600200"/>
            <a:ext cx="6577263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Subjective states </a:t>
            </a:r>
            <a:r>
              <a:rPr lang="en-US" sz="2400" dirty="0" smtClean="0"/>
              <a:t>are </a:t>
            </a:r>
            <a:r>
              <a:rPr lang="en-US" sz="2400" dirty="0" smtClean="0"/>
              <a:t>important and are really connected to my behaviour</a:t>
            </a:r>
          </a:p>
          <a:p>
            <a:r>
              <a:rPr lang="en-US" sz="2400" dirty="0"/>
              <a:t>I was a lot more </a:t>
            </a:r>
            <a:r>
              <a:rPr lang="en-US" sz="2400" dirty="0" smtClean="0"/>
              <a:t>‘yoyo’ </a:t>
            </a:r>
            <a:r>
              <a:rPr lang="en-US" sz="2400" dirty="0"/>
              <a:t>than I expected</a:t>
            </a:r>
          </a:p>
          <a:p>
            <a:r>
              <a:rPr lang="en-US" sz="2400" dirty="0" smtClean="0"/>
              <a:t>The moment of mindful evaluation did help</a:t>
            </a:r>
            <a:endParaRPr lang="en-US" sz="2400" dirty="0" smtClean="0"/>
          </a:p>
          <a:p>
            <a:r>
              <a:rPr lang="en-US" sz="2400" dirty="0" smtClean="0"/>
              <a:t>It could have been cheaper and more focussed</a:t>
            </a:r>
          </a:p>
          <a:p>
            <a:r>
              <a:rPr lang="en-US" sz="2400" dirty="0" smtClean="0"/>
              <a:t>I feel good about it… pushing a different angle</a:t>
            </a:r>
            <a:endParaRPr lang="en-US" sz="2400" dirty="0" smtClean="0"/>
          </a:p>
        </p:txBody>
      </p:sp>
    </p:spTree>
    <p:extLst>
      <p:ext uri="{BB962C8B-B14F-4D97-AF65-F5344CB8AC3E}">
        <p14:creationId xmlns:p14="http://schemas.microsoft.com/office/powerpoint/2010/main" val="21530548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 xmlns:p14="http://schemas.microsoft.com/office/powerpoint/2010/main">
        <p:cut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46" y="571500"/>
            <a:ext cx="7943895" cy="57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23303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The two types of subjective question</a:t>
            </a:r>
            <a:endParaRPr lang="en-US" dirty="0"/>
          </a:p>
        </p:txBody>
      </p:sp>
      <p:pic>
        <p:nvPicPr>
          <p:cNvPr id="4" name="Content Placeholder 3" descr="600px-Pain_scal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996" b="-9996"/>
          <a:stretch>
            <a:fillRect/>
          </a:stretch>
        </p:blipFill>
        <p:spPr>
          <a:xfrm>
            <a:off x="1714152" y="2333466"/>
            <a:ext cx="5539510" cy="3046517"/>
          </a:xfrm>
        </p:spPr>
      </p:pic>
    </p:spTree>
    <p:extLst>
      <p:ext uri="{BB962C8B-B14F-4D97-AF65-F5344CB8AC3E}">
        <p14:creationId xmlns:p14="http://schemas.microsoft.com/office/powerpoint/2010/main" val="1692429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MG_3633.JPG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021" t="11264" r="12081" b="17709"/>
          <a:stretch/>
        </p:blipFill>
        <p:spPr>
          <a:xfrm>
            <a:off x="353520" y="985536"/>
            <a:ext cx="3666110" cy="2475270"/>
          </a:xfrm>
          <a:prstGeom prst="rect">
            <a:avLst/>
          </a:prstGeom>
        </p:spPr>
      </p:pic>
      <p:pic>
        <p:nvPicPr>
          <p:cNvPr id="5" name="Picture 4" descr="IMG_3630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84" y="985536"/>
            <a:ext cx="4123423" cy="2475270"/>
          </a:xfrm>
          <a:prstGeom prst="rect">
            <a:avLst/>
          </a:prstGeom>
        </p:spPr>
      </p:pic>
      <p:pic>
        <p:nvPicPr>
          <p:cNvPr id="6" name="Picture 5" descr="IMG_363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4331" y="3960366"/>
            <a:ext cx="3666121" cy="2337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3545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0684" y="1440344"/>
            <a:ext cx="4183631" cy="3731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8845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4-05-27 at 15.41.30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1110" y="205792"/>
            <a:ext cx="10880109" cy="642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1325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05-27 at 16.06.56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" r="-1501"/>
          <a:stretch/>
        </p:blipFill>
        <p:spPr>
          <a:xfrm>
            <a:off x="457200" y="1600200"/>
            <a:ext cx="2417028" cy="4525963"/>
          </a:xfrm>
        </p:spPr>
      </p:pic>
      <p:pic>
        <p:nvPicPr>
          <p:cNvPr id="6" name="Picture 5" descr="Screen Shot 2014-05-27 at 16.08.2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35" y="1600200"/>
            <a:ext cx="2338659" cy="4525963"/>
          </a:xfrm>
          <a:prstGeom prst="rect">
            <a:avLst/>
          </a:prstGeom>
        </p:spPr>
      </p:pic>
      <p:pic>
        <p:nvPicPr>
          <p:cNvPr id="7" name="Picture 6" descr="Screen Shot 2014-05-27 at 16.09.13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6181" y="1600200"/>
            <a:ext cx="2331408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865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Screen Shot 2014-05-27 at 16.08.11.pn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48" r="-1246"/>
          <a:stretch/>
        </p:blipFill>
        <p:spPr>
          <a:xfrm>
            <a:off x="628316" y="1600200"/>
            <a:ext cx="2433052" cy="4525963"/>
          </a:xfrm>
        </p:spPr>
      </p:pic>
      <p:pic>
        <p:nvPicPr>
          <p:cNvPr id="5" name="Picture 4" descr="Screen Shot 2014-05-27 at 16.08.48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0871" y="1600200"/>
            <a:ext cx="2426035" cy="4525963"/>
          </a:xfrm>
          <a:prstGeom prst="rect">
            <a:avLst/>
          </a:prstGeom>
        </p:spPr>
      </p:pic>
      <p:pic>
        <p:nvPicPr>
          <p:cNvPr id="6" name="Picture 5" descr="Screen Shot 2014-05-27 at 16.08.36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274" y="1600200"/>
            <a:ext cx="2340681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441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IMG_3627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610" r="-10610"/>
          <a:stretch>
            <a:fillRect/>
          </a:stretch>
        </p:blipFill>
        <p:spPr>
          <a:xfrm>
            <a:off x="-947810" y="370278"/>
            <a:ext cx="10982344" cy="6039866"/>
          </a:xfrm>
        </p:spPr>
      </p:pic>
    </p:spTree>
    <p:extLst>
      <p:ext uri="{BB962C8B-B14F-4D97-AF65-F5344CB8AC3E}">
        <p14:creationId xmlns:p14="http://schemas.microsoft.com/office/powerpoint/2010/main" val="1763779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78</Words>
  <Application>Microsoft Macintosh PowerPoint</Application>
  <PresentationFormat>On-screen Show (4:3)</PresentationFormat>
  <Paragraphs>10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Sliders</vt:lpstr>
      <vt:lpstr>PowerPoint Presentation</vt:lpstr>
      <vt:lpstr>The two types of subjective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did I learn?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Sliders</dc:title>
  <dc:creator>J B</dc:creator>
  <cp:lastModifiedBy>J B</cp:lastModifiedBy>
  <cp:revision>8</cp:revision>
  <dcterms:created xsi:type="dcterms:W3CDTF">2014-05-26T20:01:09Z</dcterms:created>
  <dcterms:modified xsi:type="dcterms:W3CDTF">2014-05-27T15:17:13Z</dcterms:modified>
</cp:coreProperties>
</file>